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notesMasterIdLst>
    <p:notesMasterId r:id="rId3"/>
  </p:notesMasterIdLst>
  <p:sldIdLst>
    <p:sldId id="410" r:id="rId2"/>
  </p:sldIdLst>
  <p:sldSz cx="24384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373C"/>
    <a:srgbClr val="FFFFFF"/>
    <a:srgbClr val="000000"/>
    <a:srgbClr val="4F62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solidFill>
                <a:srgbClr val="3797C6"/>
              </a:solidFill>
              <a:prstDash val="solid"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254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solidFill>
                <a:srgbClr val="3797C6"/>
              </a:solidFill>
              <a:prstDash val="solid"/>
              <a:miter lim="400000"/>
            </a:ln>
          </a:right>
          <a:top>
            <a:ln w="254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15"/>
    <p:restoredTop sz="94626"/>
  </p:normalViewPr>
  <p:slideViewPr>
    <p:cSldViewPr snapToGrid="0" snapToObjects="1">
      <p:cViewPr varScale="1">
        <p:scale>
          <a:sx n="53" d="100"/>
          <a:sy n="53" d="100"/>
        </p:scale>
        <p:origin x="127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Shape 104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0" name="Shape 105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823748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457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457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457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457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457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457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457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457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21CC-44BA-6C41-AF29-86BE549E1C6A}" type="datetimeFigureOut">
              <a:rPr lang="it-IT" smtClean="0"/>
              <a:t>17/04/2023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2422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21CC-44BA-6C41-AF29-86BE549E1C6A}" type="datetimeFigureOut">
              <a:rPr lang="it-IT" smtClean="0"/>
              <a:t>17/04/2023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8750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21CC-44BA-6C41-AF29-86BE549E1C6A}" type="datetimeFigureOut">
              <a:rPr lang="it-IT" smtClean="0"/>
              <a:t>17/04/2023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0075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lide-0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12199738" cy="13716196"/>
          </a:xfrm>
          <a:prstGeom prst="rect">
            <a:avLst/>
          </a:prstGeom>
          <a:pattFill prst="pct5">
            <a:fgClr>
              <a:schemeClr val="accent1">
                <a:lumMod val="60000"/>
                <a:lumOff val="40000"/>
              </a:schemeClr>
            </a:fgClr>
            <a:bgClr>
              <a:schemeClr val="tx2"/>
            </a:bgClr>
          </a:pattFill>
        </p:spPr>
        <p:txBody>
          <a:bodyPr lIns="91439" tIns="45719" rIns="91439" bIns="45719" anchor="t">
            <a:noAutofit/>
          </a:bodyPr>
          <a:lstStyle>
            <a:lvl1pPr marL="366346" marR="0" indent="-366346" algn="l" defTabSz="825500" eaLnBrk="1" fontAlgn="auto" latinLnBrk="0" hangingPunct="1">
              <a:lnSpc>
                <a:spcPct val="120000"/>
              </a:lnSpc>
              <a:spcBef>
                <a:spcPts val="5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/>
            </a:lvl1pPr>
          </a:lstStyle>
          <a:p>
            <a:r>
              <a:rPr lang="de-DE" dirty="0"/>
              <a:t>Drop Image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6536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21CC-44BA-6C41-AF29-86BE549E1C6A}" type="datetimeFigureOut">
              <a:rPr lang="it-IT" smtClean="0"/>
              <a:t>17/04/2023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8093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21CC-44BA-6C41-AF29-86BE549E1C6A}" type="datetimeFigureOut">
              <a:rPr lang="it-IT" smtClean="0"/>
              <a:t>17/04/2023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2847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21CC-44BA-6C41-AF29-86BE549E1C6A}" type="datetimeFigureOut">
              <a:rPr lang="it-IT" smtClean="0"/>
              <a:t>17/04/2023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3593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21CC-44BA-6C41-AF29-86BE549E1C6A}" type="datetimeFigureOut">
              <a:rPr lang="it-IT" smtClean="0"/>
              <a:t>17/04/2023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8390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21CC-44BA-6C41-AF29-86BE549E1C6A}" type="datetimeFigureOut">
              <a:rPr lang="it-IT" smtClean="0"/>
              <a:t>17/04/2023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7414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21CC-44BA-6C41-AF29-86BE549E1C6A}" type="datetimeFigureOut">
              <a:rPr lang="it-IT" smtClean="0"/>
              <a:t>17/04/2023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988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21CC-44BA-6C41-AF29-86BE549E1C6A}" type="datetimeFigureOut">
              <a:rPr lang="it-IT" smtClean="0"/>
              <a:t>17/04/2023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3754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21CC-44BA-6C41-AF29-86BE549E1C6A}" type="datetimeFigureOut">
              <a:rPr lang="it-IT" smtClean="0"/>
              <a:t>17/04/2023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7709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121CC-44BA-6C41-AF29-86BE549E1C6A}" type="datetimeFigureOut">
              <a:rPr lang="it-IT" smtClean="0"/>
              <a:t>17/04/2023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938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3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hyperlink" Target="mailto:email@studenti.unicampania.it" TargetMode="External"/><Relationship Id="rId4" Type="http://schemas.openxmlformats.org/officeDocument/2006/relationships/hyperlink" Target="mailto:personal@email.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>
            <a:extLst>
              <a:ext uri="{FF2B5EF4-FFF2-40B4-BE49-F238E27FC236}">
                <a16:creationId xmlns:a16="http://schemas.microsoft.com/office/drawing/2014/main" id="{156626A7-24CE-CB26-DDE8-C6A85B972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8956" y="928721"/>
            <a:ext cx="2210281" cy="1525807"/>
          </a:xfrm>
          <a:prstGeom prst="rect">
            <a:avLst/>
          </a:prstGeom>
        </p:spPr>
      </p:pic>
      <p:pic>
        <p:nvPicPr>
          <p:cNvPr id="24" name="Segnaposto contenuto 8">
            <a:extLst>
              <a:ext uri="{FF2B5EF4-FFF2-40B4-BE49-F238E27FC236}">
                <a16:creationId xmlns:a16="http://schemas.microsoft.com/office/drawing/2014/main" id="{D3E9DDF7-1FC5-56F5-E4D8-6A1659CB89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55" b="36543"/>
          <a:stretch/>
        </p:blipFill>
        <p:spPr>
          <a:xfrm>
            <a:off x="714763" y="540735"/>
            <a:ext cx="4555236" cy="1763333"/>
          </a:xfrm>
          <a:prstGeom prst="rect">
            <a:avLst/>
          </a:prstGeom>
        </p:spPr>
      </p:pic>
      <p:sp>
        <p:nvSpPr>
          <p:cNvPr id="25" name="CasellaDiTesto 9">
            <a:extLst>
              <a:ext uri="{FF2B5EF4-FFF2-40B4-BE49-F238E27FC236}">
                <a16:creationId xmlns:a16="http://schemas.microsoft.com/office/drawing/2014/main" id="{32776B1F-0589-6FC0-D611-311FCD184D35}"/>
              </a:ext>
            </a:extLst>
          </p:cNvPr>
          <p:cNvSpPr txBox="1"/>
          <p:nvPr/>
        </p:nvSpPr>
        <p:spPr>
          <a:xfrm>
            <a:off x="703357" y="5030488"/>
            <a:ext cx="22021092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Study </a:t>
            </a:r>
            <a:r>
              <a:rPr lang="it-IT" sz="3600" b="1" dirty="0" err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course</a:t>
            </a:r>
            <a:r>
              <a:rPr lang="it-IT" sz="3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:  </a:t>
            </a:r>
            <a:r>
              <a:rPr lang="it-IT" sz="3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Es.</a:t>
            </a:r>
            <a:r>
              <a:rPr lang="it-IT" sz="3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it-IT" sz="3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Ingegneria Meccanica/Aerospaziale</a:t>
            </a:r>
            <a:br>
              <a:rPr lang="it-IT" sz="3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</a:br>
            <a:r>
              <a:rPr lang="it-IT" sz="3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Course </a:t>
            </a:r>
            <a:r>
              <a:rPr lang="it-IT" sz="3600" b="1" dirty="0" err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year</a:t>
            </a:r>
            <a:r>
              <a:rPr lang="it-IT" sz="3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: </a:t>
            </a:r>
            <a:r>
              <a:rPr lang="it-IT" sz="3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Terzo anno di corso (effettivo status esami sostenuti – secondo anno completato)</a:t>
            </a:r>
          </a:p>
          <a:p>
            <a:endParaRPr lang="it-IT" sz="32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algn="just"/>
            <a:r>
              <a:rPr lang="it-IT" sz="3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Softwares knowledge: </a:t>
            </a:r>
            <a:r>
              <a:rPr lang="it-IT" sz="3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MATLAB, </a:t>
            </a:r>
            <a:r>
              <a:rPr lang="it-IT" sz="3200" dirty="0" err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Lsdyna</a:t>
            </a:r>
            <a:r>
              <a:rPr lang="it-IT" sz="3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, </a:t>
            </a:r>
            <a:r>
              <a:rPr lang="it-IT" sz="3200" dirty="0" err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SolidWorks</a:t>
            </a:r>
            <a:r>
              <a:rPr lang="it-IT" sz="3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, </a:t>
            </a:r>
            <a:r>
              <a:rPr lang="it-IT" sz="3200" dirty="0" err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etc</a:t>
            </a:r>
            <a:r>
              <a:rPr lang="it-IT" sz="3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…</a:t>
            </a:r>
          </a:p>
          <a:p>
            <a:pPr algn="just"/>
            <a:br>
              <a:rPr lang="it-IT" sz="3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</a:br>
            <a:r>
              <a:rPr lang="it-IT" sz="3600" b="1" dirty="0" err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Highlightable</a:t>
            </a:r>
            <a:r>
              <a:rPr lang="it-IT" sz="3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it-IT" sz="3600" b="1" dirty="0" err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about</a:t>
            </a:r>
            <a:r>
              <a:rPr lang="it-IT" sz="3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it-IT" sz="3600" b="1" dirty="0" err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myself</a:t>
            </a:r>
            <a:r>
              <a:rPr lang="it-IT" sz="3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[Working </a:t>
            </a:r>
            <a:r>
              <a:rPr lang="it-IT" sz="3600" b="1" dirty="0" err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experiences</a:t>
            </a:r>
            <a:r>
              <a:rPr lang="it-IT" sz="3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, hobbies, </a:t>
            </a:r>
            <a:r>
              <a:rPr lang="it-IT" sz="3600" b="1" dirty="0" err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professional</a:t>
            </a:r>
            <a:r>
              <a:rPr lang="it-IT" sz="36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goals]:</a:t>
            </a:r>
            <a:r>
              <a:rPr lang="it-IT" sz="36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it-IT" sz="3200" dirty="0" err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Lorem</a:t>
            </a:r>
            <a:r>
              <a:rPr lang="it-IT" sz="3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it-IT" sz="3200" dirty="0" err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ipsum</a:t>
            </a:r>
            <a:r>
              <a:rPr lang="it-IT" sz="3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dolor </a:t>
            </a:r>
            <a:r>
              <a:rPr lang="it-IT" sz="3200" dirty="0" err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sit</a:t>
            </a:r>
            <a:r>
              <a:rPr lang="it-IT" sz="3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it-IT" sz="3200" dirty="0" err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amet</a:t>
            </a:r>
            <a:r>
              <a:rPr lang="it-IT" sz="3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, </a:t>
            </a:r>
            <a:r>
              <a:rPr lang="it-IT" sz="3200" dirty="0" err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consectetur</a:t>
            </a:r>
            <a:r>
              <a:rPr lang="it-IT" sz="3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it-IT" sz="3200" dirty="0" err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adipisci</a:t>
            </a:r>
            <a:r>
              <a:rPr lang="it-IT" sz="3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it-IT" sz="3200" dirty="0" err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elit</a:t>
            </a:r>
            <a:r>
              <a:rPr lang="it-IT" sz="3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, sed </a:t>
            </a:r>
            <a:r>
              <a:rPr lang="it-IT" sz="3200" dirty="0" err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eiusmod</a:t>
            </a:r>
            <a:r>
              <a:rPr lang="it-IT" sz="3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it-IT" sz="3200" dirty="0" err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tempor</a:t>
            </a:r>
            <a:r>
              <a:rPr lang="it-IT" sz="3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it-IT" sz="3200" dirty="0" err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incidunt</a:t>
            </a:r>
            <a:r>
              <a:rPr lang="it-IT" sz="3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ut labore et dolore magna </a:t>
            </a:r>
            <a:r>
              <a:rPr lang="it-IT" sz="3200" dirty="0" err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aliqua</a:t>
            </a:r>
            <a:r>
              <a:rPr lang="it-IT" sz="3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. Ut </a:t>
            </a:r>
            <a:r>
              <a:rPr lang="it-IT" sz="3200" dirty="0" err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enim</a:t>
            </a:r>
            <a:r>
              <a:rPr lang="it-IT" sz="3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ad </a:t>
            </a:r>
            <a:r>
              <a:rPr lang="it-IT" sz="3200" dirty="0" err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minim</a:t>
            </a:r>
            <a:r>
              <a:rPr lang="it-IT" sz="3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it-IT" sz="3200" dirty="0" err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veniam</a:t>
            </a:r>
            <a:r>
              <a:rPr lang="it-IT" sz="3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, </a:t>
            </a:r>
            <a:r>
              <a:rPr lang="it-IT" sz="3200" dirty="0" err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quis</a:t>
            </a:r>
            <a:r>
              <a:rPr lang="it-IT" sz="3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nostrum </a:t>
            </a:r>
            <a:r>
              <a:rPr lang="it-IT" sz="3200" dirty="0" err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exercitationem</a:t>
            </a:r>
            <a:r>
              <a:rPr lang="it-IT" sz="3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it-IT" sz="3200" dirty="0" err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ullam</a:t>
            </a:r>
            <a:r>
              <a:rPr lang="it-IT" sz="3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corporis </a:t>
            </a:r>
            <a:r>
              <a:rPr lang="it-IT" sz="3200" dirty="0" err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suscipit</a:t>
            </a:r>
            <a:r>
              <a:rPr lang="it-IT" sz="3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it-IT" sz="3200" dirty="0" err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laboriosam</a:t>
            </a:r>
            <a:r>
              <a:rPr lang="it-IT" sz="3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, </a:t>
            </a:r>
            <a:r>
              <a:rPr lang="it-IT" sz="3200" dirty="0" err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nisi</a:t>
            </a:r>
            <a:r>
              <a:rPr lang="it-IT" sz="3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ut </a:t>
            </a:r>
            <a:r>
              <a:rPr lang="it-IT" sz="3200" dirty="0" err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aliquid</a:t>
            </a:r>
            <a:r>
              <a:rPr lang="it-IT" sz="3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ex ea </a:t>
            </a:r>
            <a:r>
              <a:rPr lang="it-IT" sz="3200" dirty="0" err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commodi</a:t>
            </a:r>
            <a:r>
              <a:rPr lang="it-IT" sz="3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it-IT" sz="3200" dirty="0" err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consequatur</a:t>
            </a:r>
            <a:r>
              <a:rPr lang="it-IT" sz="3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. </a:t>
            </a:r>
            <a:r>
              <a:rPr lang="it-IT" sz="3200" dirty="0" err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Quis</a:t>
            </a:r>
            <a:r>
              <a:rPr lang="it-IT" sz="3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it-IT" sz="3200" dirty="0" err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aute</a:t>
            </a:r>
            <a:r>
              <a:rPr lang="it-IT" sz="3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iure </a:t>
            </a:r>
            <a:r>
              <a:rPr lang="it-IT" sz="3200" dirty="0" err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reprehenderit</a:t>
            </a:r>
            <a:r>
              <a:rPr lang="it-IT" sz="3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in </a:t>
            </a:r>
            <a:r>
              <a:rPr lang="it-IT" sz="3200" dirty="0" err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voluptate</a:t>
            </a:r>
            <a:r>
              <a:rPr lang="it-IT" sz="3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it-IT" sz="3200" dirty="0" err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velit</a:t>
            </a:r>
            <a:r>
              <a:rPr lang="it-IT" sz="3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esse </a:t>
            </a:r>
            <a:r>
              <a:rPr lang="it-IT" sz="3200" dirty="0" err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cillum</a:t>
            </a:r>
            <a:r>
              <a:rPr lang="it-IT" sz="3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dolore </a:t>
            </a:r>
            <a:r>
              <a:rPr lang="it-IT" sz="3200" dirty="0" err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eu</a:t>
            </a:r>
            <a:r>
              <a:rPr lang="it-IT" sz="3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it-IT" sz="3200" dirty="0" err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fugiat</a:t>
            </a:r>
            <a:r>
              <a:rPr lang="it-IT" sz="3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nulla </a:t>
            </a:r>
            <a:r>
              <a:rPr lang="it-IT" sz="3200" dirty="0" err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pariatur</a:t>
            </a:r>
            <a:r>
              <a:rPr lang="it-IT" sz="3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. </a:t>
            </a:r>
            <a:r>
              <a:rPr lang="it-IT" sz="3200" dirty="0" err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Excepteur</a:t>
            </a:r>
            <a:r>
              <a:rPr lang="it-IT" sz="3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it-IT" sz="3200" dirty="0" err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sint</a:t>
            </a:r>
            <a:r>
              <a:rPr lang="it-IT" sz="3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it-IT" sz="3200" dirty="0" err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obcaecat</a:t>
            </a:r>
            <a:r>
              <a:rPr lang="it-IT" sz="3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it-IT" sz="3200" dirty="0" err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cupiditat</a:t>
            </a:r>
            <a:r>
              <a:rPr lang="it-IT" sz="3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non </a:t>
            </a:r>
            <a:r>
              <a:rPr lang="it-IT" sz="3200" dirty="0" err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proident</a:t>
            </a:r>
            <a:r>
              <a:rPr lang="it-IT" sz="3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, </a:t>
            </a:r>
            <a:r>
              <a:rPr lang="it-IT" sz="3200" dirty="0" err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sunt</a:t>
            </a:r>
            <a:r>
              <a:rPr lang="it-IT" sz="3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in culpa qui officia </a:t>
            </a:r>
            <a:r>
              <a:rPr lang="it-IT" sz="3200" dirty="0" err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deserunt</a:t>
            </a:r>
            <a:r>
              <a:rPr lang="it-IT" sz="3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it-IT" sz="3200" dirty="0" err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mollit</a:t>
            </a:r>
            <a:r>
              <a:rPr lang="it-IT" sz="3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it-IT" sz="3200" dirty="0" err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anim</a:t>
            </a:r>
            <a:r>
              <a:rPr lang="it-IT" sz="3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id est </a:t>
            </a:r>
            <a:r>
              <a:rPr lang="it-IT" sz="3200" dirty="0" err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laborum</a:t>
            </a:r>
            <a:r>
              <a:rPr lang="it-IT" sz="3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.</a:t>
            </a:r>
          </a:p>
          <a:p>
            <a:pPr algn="ctr"/>
            <a:r>
              <a:rPr lang="it-IT" sz="3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br>
              <a:rPr lang="it-IT" sz="3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</a:br>
            <a:r>
              <a:rPr lang="it-IT" sz="3200" dirty="0">
                <a:highlight>
                  <a:srgbClr val="FF0000"/>
                </a:highligh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(Max 150 </a:t>
            </a:r>
            <a:r>
              <a:rPr lang="it-IT" sz="3200" dirty="0" err="1">
                <a:highlight>
                  <a:srgbClr val="FF0000"/>
                </a:highligh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Characters</a:t>
            </a:r>
            <a:r>
              <a:rPr lang="it-IT" sz="3200" dirty="0">
                <a:highlight>
                  <a:srgbClr val="FF0000"/>
                </a:highlight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) </a:t>
            </a:r>
            <a:br>
              <a:rPr lang="it-IT" dirty="0"/>
            </a:br>
            <a:r>
              <a:rPr lang="it-IT" dirty="0"/>
              <a:t>           </a:t>
            </a:r>
          </a:p>
        </p:txBody>
      </p:sp>
      <p:sp>
        <p:nvSpPr>
          <p:cNvPr id="26" name="CasellaDiTesto 10">
            <a:extLst>
              <a:ext uri="{FF2B5EF4-FFF2-40B4-BE49-F238E27FC236}">
                <a16:creationId xmlns:a16="http://schemas.microsoft.com/office/drawing/2014/main" id="{EBCD5561-6ED5-0F39-1BC0-51B919C2B44A}"/>
              </a:ext>
            </a:extLst>
          </p:cNvPr>
          <p:cNvSpPr txBox="1"/>
          <p:nvPr/>
        </p:nvSpPr>
        <p:spPr>
          <a:xfrm>
            <a:off x="12793803" y="2341463"/>
            <a:ext cx="993064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e-Mail: </a:t>
            </a:r>
            <a:r>
              <a:rPr lang="it-IT" sz="3200" dirty="0">
                <a:latin typeface="Microsoft JhengHei UI" panose="020B0604030504040204" pitchFamily="34" charset="-120"/>
                <a:ea typeface="Microsoft JhengHei UI" panose="020B0604030504040204" pitchFamily="34" charset="-120"/>
                <a:hlinkClick r:id="rId4"/>
              </a:rPr>
              <a:t>personal@email.it</a:t>
            </a:r>
            <a:br>
              <a:rPr lang="it-IT" sz="3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</a:br>
            <a:r>
              <a:rPr lang="it-IT" sz="3200" dirty="0">
                <a:latin typeface="Microsoft JhengHei UI" panose="020B0604030504040204" pitchFamily="34" charset="-120"/>
                <a:ea typeface="Microsoft JhengHei UI" panose="020B0604030504040204" pitchFamily="34" charset="-120"/>
                <a:hlinkClick r:id="rId5"/>
              </a:rPr>
              <a:t>email@studenti.unicampania.it</a:t>
            </a:r>
            <a:endParaRPr lang="it-IT" sz="32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br>
              <a:rPr lang="it-IT" sz="3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</a:br>
            <a:r>
              <a:rPr lang="it-IT" sz="32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Mobile: </a:t>
            </a:r>
            <a:r>
              <a:rPr lang="it-IT" sz="32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+393*********</a:t>
            </a:r>
          </a:p>
          <a:p>
            <a:endParaRPr lang="it-IT" dirty="0"/>
          </a:p>
        </p:txBody>
      </p:sp>
      <p:sp>
        <p:nvSpPr>
          <p:cNvPr id="27" name="CasellaDiTesto 11">
            <a:extLst>
              <a:ext uri="{FF2B5EF4-FFF2-40B4-BE49-F238E27FC236}">
                <a16:creationId xmlns:a16="http://schemas.microsoft.com/office/drawing/2014/main" id="{9B5D2CC2-A7CA-1847-FD1F-45E262F6F186}"/>
              </a:ext>
            </a:extLst>
          </p:cNvPr>
          <p:cNvSpPr txBox="1"/>
          <p:nvPr/>
        </p:nvSpPr>
        <p:spPr>
          <a:xfrm>
            <a:off x="12793803" y="1141134"/>
            <a:ext cx="94551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Full Name:</a:t>
            </a:r>
            <a:r>
              <a:rPr lang="it-IT" sz="2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Mario Rossi</a:t>
            </a:r>
          </a:p>
          <a:p>
            <a:endParaRPr lang="it-IT" sz="24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r>
              <a:rPr lang="it-IT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University Id. </a:t>
            </a:r>
            <a:r>
              <a:rPr lang="it-IT" sz="2400" b="1" dirty="0" err="1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number</a:t>
            </a:r>
            <a:r>
              <a:rPr lang="it-IT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: A</a:t>
            </a:r>
            <a:r>
              <a:rPr lang="it-IT" sz="2400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**/***</a:t>
            </a:r>
          </a:p>
        </p:txBody>
      </p:sp>
      <p:pic>
        <p:nvPicPr>
          <p:cNvPr id="28" name="Immagine 13">
            <a:extLst>
              <a:ext uri="{FF2B5EF4-FFF2-40B4-BE49-F238E27FC236}">
                <a16:creationId xmlns:a16="http://schemas.microsoft.com/office/drawing/2014/main" id="{784B43C6-F8CD-5C4D-2A3A-8367D11412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433" y="686364"/>
            <a:ext cx="4164567" cy="4164567"/>
          </a:xfrm>
          <a:prstGeom prst="rect">
            <a:avLst/>
          </a:prstGeom>
        </p:spPr>
      </p:pic>
      <p:sp>
        <p:nvSpPr>
          <p:cNvPr id="29" name="CasellaDiTesto 14">
            <a:extLst>
              <a:ext uri="{FF2B5EF4-FFF2-40B4-BE49-F238E27FC236}">
                <a16:creationId xmlns:a16="http://schemas.microsoft.com/office/drawing/2014/main" id="{5459CE63-D646-196C-8EC8-2F00C0C31E03}"/>
              </a:ext>
            </a:extLst>
          </p:cNvPr>
          <p:cNvSpPr txBox="1"/>
          <p:nvPr/>
        </p:nvSpPr>
        <p:spPr>
          <a:xfrm>
            <a:off x="1055168" y="12209256"/>
            <a:ext cx="3407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Today: </a:t>
            </a:r>
            <a:r>
              <a:rPr lang="it-IT" sz="2800" dirty="0" err="1"/>
              <a:t>dd</a:t>
            </a:r>
            <a:r>
              <a:rPr lang="it-IT" sz="2800" dirty="0"/>
              <a:t>/mm/</a:t>
            </a:r>
            <a:r>
              <a:rPr lang="it-IT" sz="2800" dirty="0" err="1"/>
              <a:t>yy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652583696"/>
      </p:ext>
    </p:extLst>
  </p:cSld>
  <p:clrMapOvr>
    <a:masterClrMapping/>
  </p:clrMapOvr>
  <p:transition spd="med"/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Montserrat Semi Bold"/>
        <a:ea typeface="Montserrat Semi Bold"/>
        <a:cs typeface="Montserrat Semi Bold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9193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89</TotalTime>
  <Words>177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Microsoft JhengHei UI</vt:lpstr>
      <vt:lpstr>Arial</vt:lpstr>
      <vt:lpstr>Calibri</vt:lpstr>
      <vt:lpstr>Calibri Light</vt:lpstr>
      <vt:lpstr>Lucida Grande</vt:lpstr>
      <vt:lpstr>Tema di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cp:lastModifiedBy>AURELIO DI CAPRIO</cp:lastModifiedBy>
  <cp:revision>26</cp:revision>
  <dcterms:modified xsi:type="dcterms:W3CDTF">2023-04-16T22:13:57Z</dcterms:modified>
</cp:coreProperties>
</file>